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67" r:id="rId8"/>
    <p:sldId id="261" r:id="rId9"/>
    <p:sldId id="266" r:id="rId10"/>
    <p:sldId id="263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DD7C-2AC4-4AFB-91B1-93CD856AAA4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ACE-722B-42A6-AB98-3EFCFBCEF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6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DD7C-2AC4-4AFB-91B1-93CD856AAA4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ACE-722B-42A6-AB98-3EFCFBCEF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0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DD7C-2AC4-4AFB-91B1-93CD856AAA4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ACE-722B-42A6-AB98-3EFCFBCEF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DD7C-2AC4-4AFB-91B1-93CD856AAA4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ACE-722B-42A6-AB98-3EFCFBCEF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5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DD7C-2AC4-4AFB-91B1-93CD856AAA4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ACE-722B-42A6-AB98-3EFCFBCEF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DD7C-2AC4-4AFB-91B1-93CD856AAA4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ACE-722B-42A6-AB98-3EFCFBCEF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2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DD7C-2AC4-4AFB-91B1-93CD856AAA4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ACE-722B-42A6-AB98-3EFCFBCEF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7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DD7C-2AC4-4AFB-91B1-93CD856AAA4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ACE-722B-42A6-AB98-3EFCFBCEF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2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DD7C-2AC4-4AFB-91B1-93CD856AAA4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ACE-722B-42A6-AB98-3EFCFBCEF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7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DD7C-2AC4-4AFB-91B1-93CD856AAA4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ACE-722B-42A6-AB98-3EFCFBCEF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6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DD7C-2AC4-4AFB-91B1-93CD856AAA4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ACE-722B-42A6-AB98-3EFCFBCEF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6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8DD7C-2AC4-4AFB-91B1-93CD856AAA4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2CACE-722B-42A6-AB98-3EFCFBCEF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3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bs.aub.edu.lb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Travel Insurance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Oracle Self Service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5606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11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Login to Oracle: </a:t>
            </a:r>
            <a:r>
              <a:rPr lang="en-US" dirty="0" smtClean="0">
                <a:hlinkClick r:id="rId2"/>
              </a:rPr>
              <a:t>https://ebs.aub.edu.lb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under </a:t>
            </a:r>
            <a:r>
              <a:rPr lang="en-US" sz="3600" dirty="0" smtClean="0">
                <a:solidFill>
                  <a:srgbClr val="FF0000"/>
                </a:solidFill>
              </a:rPr>
              <a:t>AUB </a:t>
            </a:r>
            <a:r>
              <a:rPr lang="en-US" sz="3600" dirty="0">
                <a:solidFill>
                  <a:srgbClr val="FF0000"/>
                </a:solidFill>
              </a:rPr>
              <a:t>E</a:t>
            </a:r>
            <a:r>
              <a:rPr lang="en-US" sz="3600" dirty="0" smtClean="0">
                <a:solidFill>
                  <a:srgbClr val="FF0000"/>
                </a:solidFill>
              </a:rPr>
              <a:t>mployee self service </a:t>
            </a:r>
            <a:r>
              <a:rPr lang="en-US" sz="3600" dirty="0" smtClean="0"/>
              <a:t>choose</a:t>
            </a:r>
            <a:r>
              <a:rPr lang="en-US" sz="3600" dirty="0" smtClean="0">
                <a:solidFill>
                  <a:srgbClr val="FF0000"/>
                </a:solidFill>
              </a:rPr>
              <a:t> Travel Insurance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01963" y="1757362"/>
            <a:ext cx="9938327" cy="49482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142836" y="1366981"/>
            <a:ext cx="2795848" cy="14870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032000" y="1366981"/>
            <a:ext cx="6539345" cy="42210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89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4671" y="0"/>
            <a:ext cx="11783293" cy="599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1" y="3352800"/>
            <a:ext cx="260465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dirty="0" smtClean="0">
                <a:solidFill>
                  <a:srgbClr val="FF0000"/>
                </a:solidFill>
              </a:rPr>
              <a:t>ADD </a:t>
            </a:r>
            <a:r>
              <a:rPr lang="en-US" dirty="0" smtClean="0"/>
              <a:t>to add a new travel insurance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262910" y="2235201"/>
            <a:ext cx="129308" cy="11175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07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0972"/>
          <a:stretch/>
        </p:blipFill>
        <p:spPr>
          <a:xfrm>
            <a:off x="1141227" y="799093"/>
            <a:ext cx="4954773" cy="4635299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406563" y="1932319"/>
            <a:ext cx="7396019" cy="44842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92995" y="42944"/>
            <a:ext cx="3362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Example of filled travel insurance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96100" y="3298824"/>
            <a:ext cx="2956790" cy="2270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Fill the required fields </a:t>
            </a:r>
          </a:p>
          <a:p>
            <a:r>
              <a:rPr lang="en-US" dirty="0">
                <a:solidFill>
                  <a:srgbClr val="FF0000"/>
                </a:solidFill>
              </a:rPr>
              <a:t>Trip </a:t>
            </a:r>
            <a:r>
              <a:rPr lang="en-US" dirty="0" smtClean="0">
                <a:solidFill>
                  <a:srgbClr val="FF0000"/>
                </a:solidFill>
              </a:rPr>
              <a:t>nature, Passport number,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Accompanying </a:t>
            </a:r>
            <a:r>
              <a:rPr lang="en-US" dirty="0" smtClean="0">
                <a:solidFill>
                  <a:srgbClr val="FF0000"/>
                </a:solidFill>
              </a:rPr>
              <a:t>travelers(if applicable), date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birth, relationship, Passport number for Accompanying travelers, Trip dates, and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destination </a:t>
            </a:r>
          </a:p>
        </p:txBody>
      </p:sp>
    </p:spTree>
    <p:extLst>
      <p:ext uri="{BB962C8B-B14F-4D97-AF65-F5344CB8AC3E}">
        <p14:creationId xmlns:p14="http://schemas.microsoft.com/office/powerpoint/2010/main" val="391072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filled travel insurance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0163" y="1230888"/>
            <a:ext cx="6463145" cy="496671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112060" y="2299317"/>
            <a:ext cx="7396019" cy="44842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96100" y="3298824"/>
            <a:ext cx="2956790" cy="2270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Fill the required fields </a:t>
            </a:r>
          </a:p>
          <a:p>
            <a:r>
              <a:rPr lang="en-US" dirty="0">
                <a:solidFill>
                  <a:srgbClr val="FF0000"/>
                </a:solidFill>
              </a:rPr>
              <a:t>Trip </a:t>
            </a:r>
            <a:r>
              <a:rPr lang="en-US" dirty="0" smtClean="0">
                <a:solidFill>
                  <a:srgbClr val="FF0000"/>
                </a:solidFill>
              </a:rPr>
              <a:t>nature, Passport number,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Accompanying </a:t>
            </a:r>
            <a:r>
              <a:rPr lang="en-US" dirty="0" smtClean="0">
                <a:solidFill>
                  <a:srgbClr val="FF0000"/>
                </a:solidFill>
              </a:rPr>
              <a:t>travelers(if applicable), date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birth, relationship, Passport number for Accompanying travelers, Trip dates, and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destination </a:t>
            </a:r>
          </a:p>
        </p:txBody>
      </p:sp>
    </p:spTree>
    <p:extLst>
      <p:ext uri="{BB962C8B-B14F-4D97-AF65-F5344CB8AC3E}">
        <p14:creationId xmlns:p14="http://schemas.microsoft.com/office/powerpoint/2010/main" val="166312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filled travel insurance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110"/>
          <a:stretch/>
        </p:blipFill>
        <p:spPr>
          <a:xfrm>
            <a:off x="1341737" y="1848014"/>
            <a:ext cx="9202957" cy="486035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8054109" y="2530764"/>
            <a:ext cx="2179782" cy="15011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586614" y="4031961"/>
            <a:ext cx="2951018" cy="16874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Press </a:t>
            </a:r>
            <a:r>
              <a:rPr lang="en-US" dirty="0" smtClean="0">
                <a:solidFill>
                  <a:srgbClr val="FF0000"/>
                </a:solidFill>
              </a:rPr>
              <a:t>NEXT</a:t>
            </a:r>
            <a:r>
              <a:rPr lang="en-US" dirty="0" smtClean="0">
                <a:solidFill>
                  <a:schemeClr val="tx1"/>
                </a:solidFill>
              </a:rPr>
              <a:t> to open the window where you need to upload the leave request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3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574" r="1550" b="3779"/>
          <a:stretch/>
        </p:blipFill>
        <p:spPr>
          <a:xfrm>
            <a:off x="487751" y="1148854"/>
            <a:ext cx="10994828" cy="544314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330036" y="3607723"/>
            <a:ext cx="2668385" cy="12053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00401" y="1820486"/>
            <a:ext cx="2784764" cy="178723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Select </a:t>
            </a:r>
            <a:r>
              <a:rPr lang="en-US" dirty="0">
                <a:solidFill>
                  <a:srgbClr val="FF0000"/>
                </a:solidFill>
              </a:rPr>
              <a:t>ADD</a:t>
            </a:r>
            <a:r>
              <a:rPr lang="en-US" dirty="0">
                <a:solidFill>
                  <a:schemeClr val="tx1"/>
                </a:solidFill>
              </a:rPr>
              <a:t> to </a:t>
            </a:r>
            <a:r>
              <a:rPr lang="en-US" dirty="0" smtClean="0">
                <a:solidFill>
                  <a:schemeClr val="tx1"/>
                </a:solidFill>
              </a:rPr>
              <a:t>upload your</a:t>
            </a:r>
            <a:r>
              <a:rPr lang="en-US" dirty="0" smtClean="0">
                <a:solidFill>
                  <a:srgbClr val="FF0000"/>
                </a:solidFill>
              </a:rPr>
              <a:t> approved leave request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Approved leave request should be attached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39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system will show you a summary page of your request with the list of approvers beneath it. Click </a:t>
            </a:r>
            <a:r>
              <a:rPr lang="en-US" sz="4000" b="1" dirty="0" smtClean="0">
                <a:solidFill>
                  <a:srgbClr val="FF0000"/>
                </a:solidFill>
              </a:rPr>
              <a:t>Submit</a:t>
            </a:r>
            <a:r>
              <a:rPr lang="en-US" sz="2800" b="1" dirty="0" smtClean="0"/>
              <a:t> 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2366"/>
            <a:ext cx="10688782" cy="437785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271491" y="1330036"/>
            <a:ext cx="4378036" cy="9975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716655" y="6333836"/>
            <a:ext cx="2198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Enjoy your trip  </a:t>
            </a: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14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693221CF03344A45029F0C1BBE7D3" ma:contentTypeVersion="3" ma:contentTypeDescription="Create a new document." ma:contentTypeScope="" ma:versionID="75875f8783f4aedebe012c36490d0187">
  <xsd:schema xmlns:xsd="http://www.w3.org/2001/XMLSchema" xmlns:xs="http://www.w3.org/2001/XMLSchema" xmlns:p="http://schemas.microsoft.com/office/2006/metadata/properties" xmlns:ns1="http://schemas.microsoft.com/sharepoint/v3" xmlns:ns2="05b8b9e2-f6c1-4215-91c3-b88e37d04829" targetNamespace="http://schemas.microsoft.com/office/2006/metadata/properties" ma:root="true" ma:fieldsID="bf557e003e211ccbc1fc80cb222f3a0d" ns1:_="" ns2:_="">
    <xsd:import namespace="http://schemas.microsoft.com/sharepoint/v3"/>
    <xsd:import namespace="05b8b9e2-f6c1-4215-91c3-b88e37d0482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b8b9e2-f6c1-4215-91c3-b88e37d0482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BD716D2-2812-4B10-8ACE-CB6699E5CDC2}"/>
</file>

<file path=customXml/itemProps2.xml><?xml version="1.0" encoding="utf-8"?>
<ds:datastoreItem xmlns:ds="http://schemas.openxmlformats.org/officeDocument/2006/customXml" ds:itemID="{8AF8FD01-290B-46ED-90B2-AB42A0547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CB2405-A8DB-4B65-A945-E8C3FAE20E0B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11307f3a-7c11-4de5-a0eb-1aef9207c71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159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Travel Insurance</vt:lpstr>
      <vt:lpstr>Login to Oracle: https://ebs.aub.edu.lb under AUB Employee self service choose Travel Insurance </vt:lpstr>
      <vt:lpstr>PowerPoint Presentation</vt:lpstr>
      <vt:lpstr>PowerPoint Presentation</vt:lpstr>
      <vt:lpstr>Example of filled travel insurance </vt:lpstr>
      <vt:lpstr>Example of filled travel insurance </vt:lpstr>
      <vt:lpstr>PowerPoint Presentation</vt:lpstr>
      <vt:lpstr>The system will show you a summary page of your request with the list of approvers beneath it. Click Submit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Insurance</dc:title>
  <dc:creator>Cathy Azar</dc:creator>
  <cp:lastModifiedBy>Rinwa Malak</cp:lastModifiedBy>
  <cp:revision>18</cp:revision>
  <dcterms:created xsi:type="dcterms:W3CDTF">2019-12-06T09:50:55Z</dcterms:created>
  <dcterms:modified xsi:type="dcterms:W3CDTF">2025-06-02T11:20:58Z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0x0101003DF693221CF03344A45029F0C1BBE7D3</vt:lpwstr>
  </property>
</Properties>
</file>